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75" r:id="rId10"/>
    <p:sldId id="272" r:id="rId11"/>
    <p:sldId id="274" r:id="rId12"/>
    <p:sldId id="263" r:id="rId13"/>
    <p:sldId id="265" r:id="rId14"/>
    <p:sldId id="268" r:id="rId15"/>
    <p:sldId id="264" r:id="rId16"/>
    <p:sldId id="270" r:id="rId17"/>
    <p:sldId id="276" r:id="rId18"/>
    <p:sldId id="271" r:id="rId19"/>
    <p:sldId id="266" r:id="rId20"/>
    <p:sldId id="267" r:id="rId21"/>
    <p:sldId id="269" r:id="rId2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1974" y="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DC8341F-B2E7-4CA6-B602-9BBB5D0CFE54}" type="datetimeFigureOut">
              <a:rPr lang="sl-SI" smtClean="0"/>
              <a:t>25. 11. 2017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D1A4996-5002-45C0-8E9A-D6C5164E1339}" type="slidenum">
              <a:rPr lang="sl-SI" smtClean="0"/>
              <a:t>‹#›</a:t>
            </a:fld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EKO KOTIČKI IN EKO KOŠI</a:t>
            </a:r>
            <a:endParaRPr lang="sl-SI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ŠOLSKO LETO 2017/18</a:t>
            </a:r>
            <a:endParaRPr lang="sl-SI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603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5. A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11573" r="7508" b="20359"/>
          <a:stretch/>
        </p:blipFill>
        <p:spPr>
          <a:xfrm rot="10800000">
            <a:off x="457199" y="3573016"/>
            <a:ext cx="3485957" cy="1728192"/>
          </a:xfrm>
        </p:spPr>
      </p:pic>
      <p:pic>
        <p:nvPicPr>
          <p:cNvPr id="8" name="Označba mesta vsebine 7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r="9609"/>
          <a:stretch/>
        </p:blipFill>
        <p:spPr>
          <a:xfrm rot="10800000">
            <a:off x="4280629" y="3076373"/>
            <a:ext cx="4536478" cy="2944914"/>
          </a:xfrm>
        </p:spPr>
      </p:pic>
    </p:spTree>
    <p:extLst>
      <p:ext uri="{BB962C8B-B14F-4D97-AF65-F5344CB8AC3E}">
        <p14:creationId xmlns:p14="http://schemas.microsoft.com/office/powerpoint/2010/main" val="79497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5. B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/>
          <a:stretch/>
        </p:blipFill>
        <p:spPr>
          <a:xfrm rot="10800000">
            <a:off x="323528" y="2204864"/>
            <a:ext cx="4014978" cy="2664296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t="4486" r="13841"/>
          <a:stretch/>
        </p:blipFill>
        <p:spPr>
          <a:xfrm rot="10800000">
            <a:off x="4572000" y="3379391"/>
            <a:ext cx="4114800" cy="2834642"/>
          </a:xfrm>
        </p:spPr>
      </p:pic>
    </p:spTree>
    <p:extLst>
      <p:ext uri="{BB962C8B-B14F-4D97-AF65-F5344CB8AC3E}">
        <p14:creationId xmlns:p14="http://schemas.microsoft.com/office/powerpoint/2010/main" val="330503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NIS</a:t>
            </a:r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0680" y="3401120"/>
            <a:ext cx="3822700" cy="2150268"/>
          </a:xfrm>
        </p:spPr>
      </p:pic>
      <p:pic>
        <p:nvPicPr>
          <p:cNvPr id="6" name="Ograd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r="27522"/>
          <a:stretch/>
        </p:blipFill>
        <p:spPr>
          <a:xfrm rot="5400000">
            <a:off x="6387439" y="679054"/>
            <a:ext cx="2263806" cy="2150268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2682627" cy="331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284638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46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6. A</a:t>
            </a:r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r="21424"/>
          <a:stretch/>
        </p:blipFill>
        <p:spPr>
          <a:xfrm rot="5400000">
            <a:off x="768796" y="2695700"/>
            <a:ext cx="3744839" cy="2907183"/>
          </a:xfrm>
        </p:spPr>
      </p:pic>
      <p:pic>
        <p:nvPicPr>
          <p:cNvPr id="6" name="Ograd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3" r="26534"/>
          <a:stretch/>
        </p:blipFill>
        <p:spPr>
          <a:xfrm rot="5400000">
            <a:off x="4906834" y="2518101"/>
            <a:ext cx="3145031" cy="3526669"/>
          </a:xfrm>
        </p:spPr>
      </p:pic>
    </p:spTree>
    <p:extLst>
      <p:ext uri="{BB962C8B-B14F-4D97-AF65-F5344CB8AC3E}">
        <p14:creationId xmlns:p14="http://schemas.microsoft.com/office/powerpoint/2010/main" val="222500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6. B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r="29648"/>
          <a:stretch/>
        </p:blipFill>
        <p:spPr>
          <a:xfrm rot="5400000">
            <a:off x="708026" y="2366701"/>
            <a:ext cx="3448405" cy="4073387"/>
          </a:xfrm>
        </p:spPr>
      </p:pic>
      <p:pic>
        <p:nvPicPr>
          <p:cNvPr id="9" name="Označba mesta vsebine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5024" y="3140968"/>
            <a:ext cx="4154841" cy="2337097"/>
          </a:xfrm>
        </p:spPr>
      </p:pic>
    </p:spTree>
    <p:extLst>
      <p:ext uri="{BB962C8B-B14F-4D97-AF65-F5344CB8AC3E}">
        <p14:creationId xmlns:p14="http://schemas.microsoft.com/office/powerpoint/2010/main" val="50927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7. A</a:t>
            </a:r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 r="30481"/>
          <a:stretch/>
        </p:blipFill>
        <p:spPr>
          <a:xfrm rot="5400000">
            <a:off x="674640" y="1653454"/>
            <a:ext cx="2800173" cy="3214365"/>
          </a:xfrm>
        </p:spPr>
      </p:pic>
      <p:pic>
        <p:nvPicPr>
          <p:cNvPr id="6" name="Ograd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3"/>
          <a:stretch/>
        </p:blipFill>
        <p:spPr>
          <a:xfrm rot="5400000">
            <a:off x="6157464" y="1555504"/>
            <a:ext cx="3011788" cy="2150268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56992"/>
            <a:ext cx="22987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01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7. B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560" y="3140968"/>
            <a:ext cx="4154841" cy="2337097"/>
          </a:xfrm>
        </p:spPr>
      </p:pic>
      <p:pic>
        <p:nvPicPr>
          <p:cNvPr id="8" name="Označba mesta vsebine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r="25943"/>
          <a:stretch/>
        </p:blipFill>
        <p:spPr>
          <a:xfrm rot="16200000">
            <a:off x="4911580" y="2513358"/>
            <a:ext cx="3888431" cy="3271444"/>
          </a:xfrm>
        </p:spPr>
      </p:pic>
    </p:spTree>
    <p:extLst>
      <p:ext uri="{BB962C8B-B14F-4D97-AF65-F5344CB8AC3E}">
        <p14:creationId xmlns:p14="http://schemas.microsoft.com/office/powerpoint/2010/main" val="391555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8. A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19675"/>
          <a:stretch/>
        </p:blipFill>
        <p:spPr>
          <a:xfrm rot="16200000">
            <a:off x="4647744" y="2345144"/>
            <a:ext cx="4138817" cy="3714241"/>
          </a:xfrm>
        </p:spPr>
      </p:pic>
      <p:pic>
        <p:nvPicPr>
          <p:cNvPr id="8" name="Označba mesta vsebine 7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527" r="11493" b="14753"/>
          <a:stretch/>
        </p:blipFill>
        <p:spPr>
          <a:xfrm rot="10800000">
            <a:off x="683568" y="3356992"/>
            <a:ext cx="3675287" cy="2088231"/>
          </a:xfrm>
        </p:spPr>
      </p:pic>
    </p:spTree>
    <p:extLst>
      <p:ext uri="{BB962C8B-B14F-4D97-AF65-F5344CB8AC3E}">
        <p14:creationId xmlns:p14="http://schemas.microsoft.com/office/powerpoint/2010/main" val="214582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8. B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8425" y="2276872"/>
            <a:ext cx="4476535" cy="2664296"/>
          </a:xfrm>
        </p:spPr>
      </p:pic>
      <p:pic>
        <p:nvPicPr>
          <p:cNvPr id="7" name="Označba mesta vsebine 6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r="13158"/>
          <a:stretch/>
        </p:blipFill>
        <p:spPr>
          <a:xfrm rot="10800000">
            <a:off x="5292080" y="3625606"/>
            <a:ext cx="3229600" cy="2678910"/>
          </a:xfrm>
        </p:spPr>
      </p:pic>
    </p:spTree>
    <p:extLst>
      <p:ext uri="{BB962C8B-B14F-4D97-AF65-F5344CB8AC3E}">
        <p14:creationId xmlns:p14="http://schemas.microsoft.com/office/powerpoint/2010/main" val="155666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9. A</a:t>
            </a:r>
            <a:endParaRPr lang="sl-SI" dirty="0"/>
          </a:p>
        </p:txBody>
      </p:sp>
      <p:pic>
        <p:nvPicPr>
          <p:cNvPr id="6" name="Ograda vsebine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9615" y="3909177"/>
            <a:ext cx="3182629" cy="1790228"/>
          </a:xfrm>
        </p:spPr>
      </p:pic>
      <p:pic>
        <p:nvPicPr>
          <p:cNvPr id="8" name="Ograda vsebine 7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r="23747"/>
          <a:stretch/>
        </p:blipFill>
        <p:spPr>
          <a:xfrm rot="5400000">
            <a:off x="269719" y="2474697"/>
            <a:ext cx="2689934" cy="2150268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3708921" cy="23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77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1. A</a:t>
            </a:r>
            <a:endParaRPr lang="sl-SI" dirty="0"/>
          </a:p>
        </p:txBody>
      </p:sp>
      <p:pic>
        <p:nvPicPr>
          <p:cNvPr id="8" name="Ograda vsebine 7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2" r="31643" b="6433"/>
          <a:stretch/>
        </p:blipFill>
        <p:spPr>
          <a:xfrm rot="5400000">
            <a:off x="4222647" y="1690121"/>
            <a:ext cx="1846553" cy="2011944"/>
          </a:xfrm>
        </p:spPr>
      </p:pic>
      <p:pic>
        <p:nvPicPr>
          <p:cNvPr id="7" name="Ograda vsebine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637" y="2865060"/>
            <a:ext cx="4334757" cy="243830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564904"/>
            <a:ext cx="18161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5924"/>
            <a:ext cx="2125120" cy="271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80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9. B</a:t>
            </a:r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8" r="29553"/>
          <a:stretch/>
        </p:blipFill>
        <p:spPr>
          <a:xfrm rot="5400000">
            <a:off x="964410" y="2356070"/>
            <a:ext cx="3168352" cy="3586020"/>
          </a:xfrm>
        </p:spPr>
      </p:pic>
      <p:pic>
        <p:nvPicPr>
          <p:cNvPr id="6" name="Ograd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r="24211"/>
          <a:stretch/>
        </p:blipFill>
        <p:spPr>
          <a:xfrm rot="5400000">
            <a:off x="5155986" y="2556982"/>
            <a:ext cx="3655884" cy="2951649"/>
          </a:xfrm>
        </p:spPr>
      </p:pic>
    </p:spTree>
    <p:extLst>
      <p:ext uri="{BB962C8B-B14F-4D97-AF65-F5344CB8AC3E}">
        <p14:creationId xmlns:p14="http://schemas.microsoft.com/office/powerpoint/2010/main" val="180356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EKO PREDSTAVNIKI</a:t>
            </a:r>
            <a:endParaRPr lang="sl-SI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5372"/>
            <a:ext cx="695077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27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1. B</a:t>
            </a:r>
            <a:endParaRPr lang="sl-SI" dirty="0"/>
          </a:p>
        </p:txBody>
      </p:sp>
      <p:pic>
        <p:nvPicPr>
          <p:cNvPr id="8" name="Ograda vsebine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6024" y="3689152"/>
            <a:ext cx="3822700" cy="2150268"/>
          </a:xfrm>
        </p:spPr>
      </p:pic>
      <p:pic>
        <p:nvPicPr>
          <p:cNvPr id="7" name="Ograda vsebine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4696" y="3545136"/>
            <a:ext cx="3822700" cy="215026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4" y="1844824"/>
            <a:ext cx="2686818" cy="477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13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2. A</a:t>
            </a:r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r="32108"/>
          <a:stretch/>
        </p:blipFill>
        <p:spPr>
          <a:xfrm rot="5400000">
            <a:off x="1767392" y="1622933"/>
            <a:ext cx="1562470" cy="2150268"/>
          </a:xfrm>
        </p:spPr>
      </p:pic>
      <p:pic>
        <p:nvPicPr>
          <p:cNvPr id="6" name="Ograd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r="14100"/>
          <a:stretch/>
        </p:blipFill>
        <p:spPr>
          <a:xfrm rot="5400000">
            <a:off x="4677795" y="2735877"/>
            <a:ext cx="3648480" cy="2995974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3154054" cy="226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00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2. B</a:t>
            </a:r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r="24091"/>
          <a:stretch/>
        </p:blipFill>
        <p:spPr>
          <a:xfrm rot="5400000">
            <a:off x="316213" y="2254333"/>
            <a:ext cx="2592289" cy="2433643"/>
          </a:xfrm>
        </p:spPr>
      </p:pic>
      <p:pic>
        <p:nvPicPr>
          <p:cNvPr id="6" name="Ograd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/>
          <a:stretch/>
        </p:blipFill>
        <p:spPr>
          <a:xfrm rot="5400000">
            <a:off x="2840000" y="3692165"/>
            <a:ext cx="3165996" cy="2150268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2901997" cy="267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14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3. A</a:t>
            </a:r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392" y="2825056"/>
            <a:ext cx="3822700" cy="2150268"/>
          </a:xfrm>
        </p:spPr>
      </p:pic>
      <p:pic>
        <p:nvPicPr>
          <p:cNvPr id="6" name="Ograd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/>
          <a:stretch/>
        </p:blipFill>
        <p:spPr>
          <a:xfrm rot="5400000">
            <a:off x="5709470" y="3659682"/>
            <a:ext cx="3331712" cy="2150268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85" y="2420888"/>
            <a:ext cx="1951608" cy="225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46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3. B</a:t>
            </a:r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r="16685"/>
          <a:stretch/>
        </p:blipFill>
        <p:spPr>
          <a:xfrm rot="5400000">
            <a:off x="693162" y="2925957"/>
            <a:ext cx="3581211" cy="2736304"/>
          </a:xfrm>
        </p:spPr>
      </p:pic>
      <p:pic>
        <p:nvPicPr>
          <p:cNvPr id="6" name="Ograd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r="10277"/>
          <a:stretch/>
        </p:blipFill>
        <p:spPr>
          <a:xfrm rot="5400000">
            <a:off x="4799600" y="3129392"/>
            <a:ext cx="3532102" cy="2403127"/>
          </a:xfrm>
        </p:spPr>
      </p:pic>
    </p:spTree>
    <p:extLst>
      <p:ext uri="{BB962C8B-B14F-4D97-AF65-F5344CB8AC3E}">
        <p14:creationId xmlns:p14="http://schemas.microsoft.com/office/powerpoint/2010/main" val="50210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4. A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711" r="4573"/>
          <a:stretch/>
        </p:blipFill>
        <p:spPr>
          <a:xfrm rot="16200000">
            <a:off x="217860" y="2613912"/>
            <a:ext cx="4459809" cy="2808312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t="6234" r="9419" b="13395"/>
          <a:stretch/>
        </p:blipFill>
        <p:spPr>
          <a:xfrm rot="10800000">
            <a:off x="4560095" y="4018067"/>
            <a:ext cx="4059451" cy="2376264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937342"/>
            <a:ext cx="2140342" cy="180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6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4. B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r="11756" b="4994"/>
          <a:stretch/>
        </p:blipFill>
        <p:spPr>
          <a:xfrm rot="16200000">
            <a:off x="-168526" y="2515828"/>
            <a:ext cx="4872540" cy="3024335"/>
          </a:xfrm>
        </p:spPr>
      </p:pic>
      <p:pic>
        <p:nvPicPr>
          <p:cNvPr id="6" name="Označba mesta vsebine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8226" r="9392" b="11403"/>
          <a:stretch/>
        </p:blipFill>
        <p:spPr>
          <a:xfrm rot="10800000">
            <a:off x="4164434" y="2996952"/>
            <a:ext cx="4536503" cy="2592288"/>
          </a:xfrm>
        </p:spPr>
      </p:pic>
    </p:spTree>
    <p:extLst>
      <p:ext uri="{BB962C8B-B14F-4D97-AF65-F5344CB8AC3E}">
        <p14:creationId xmlns:p14="http://schemas.microsoft.com/office/powerpoint/2010/main" val="50288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ovit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Valovit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lovit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66</TotalTime>
  <Words>65</Words>
  <Application>Microsoft Office PowerPoint</Application>
  <PresentationFormat>Diaprojekcija na zaslonu (4:3)</PresentationFormat>
  <Paragraphs>22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4" baseType="lpstr">
      <vt:lpstr>Candara</vt:lpstr>
      <vt:lpstr>Symbol</vt:lpstr>
      <vt:lpstr>Valovita</vt:lpstr>
      <vt:lpstr>EKO KOTIČKI IN EKO KOŠI</vt:lpstr>
      <vt:lpstr>1. A</vt:lpstr>
      <vt:lpstr>1. B</vt:lpstr>
      <vt:lpstr>2. A</vt:lpstr>
      <vt:lpstr>2. B</vt:lpstr>
      <vt:lpstr>3. A</vt:lpstr>
      <vt:lpstr>3. B</vt:lpstr>
      <vt:lpstr>4. A</vt:lpstr>
      <vt:lpstr>4. B</vt:lpstr>
      <vt:lpstr>5. A</vt:lpstr>
      <vt:lpstr>5. B</vt:lpstr>
      <vt:lpstr>NIS</vt:lpstr>
      <vt:lpstr>6. A</vt:lpstr>
      <vt:lpstr>6. B</vt:lpstr>
      <vt:lpstr>7. A</vt:lpstr>
      <vt:lpstr>7. B</vt:lpstr>
      <vt:lpstr>8. A</vt:lpstr>
      <vt:lpstr>8. B</vt:lpstr>
      <vt:lpstr>9. A</vt:lpstr>
      <vt:lpstr>9. B</vt:lpstr>
      <vt:lpstr>EKO PREDSTAVNIKI</vt:lpstr>
    </vt:vector>
  </TitlesOfParts>
  <Company>Ministrstvo za Šolstvo in Šport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 KOTIČKI IN EKO KOŠI</dc:title>
  <dc:creator>Uporabnik</dc:creator>
  <cp:lastModifiedBy>iztok</cp:lastModifiedBy>
  <cp:revision>9</cp:revision>
  <dcterms:created xsi:type="dcterms:W3CDTF">2017-11-24T10:13:05Z</dcterms:created>
  <dcterms:modified xsi:type="dcterms:W3CDTF">2017-11-25T04:13:52Z</dcterms:modified>
</cp:coreProperties>
</file>